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8" r:id="rId3"/>
    <p:sldId id="269" r:id="rId4"/>
    <p:sldId id="270" r:id="rId5"/>
    <p:sldId id="271" r:id="rId6"/>
    <p:sldId id="272" r:id="rId7"/>
    <p:sldId id="273" r:id="rId8"/>
    <p:sldId id="275" r:id="rId9"/>
    <p:sldId id="277" r:id="rId10"/>
    <p:sldId id="276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2" end="2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F40C"/>
    <a:srgbClr val="DBDBDB"/>
    <a:srgbClr val="C42500"/>
    <a:srgbClr val="EE2D00"/>
    <a:srgbClr val="808080"/>
    <a:srgbClr val="FFD9D9"/>
    <a:srgbClr val="FFF02C"/>
    <a:srgbClr val="F9FF07"/>
    <a:srgbClr val="EE0000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18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6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264EB-2909-9FDA-6BBC-8729D189D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834AE0C-2C4D-EC0E-764E-98A467A57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3C1A3A-BDE3-F9E3-463E-85411F3A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18E-9B0C-4851-AF39-CB7E0D451D5B}" type="datetimeFigureOut">
              <a:rPr lang="de-CH" smtClean="0"/>
              <a:t>01.10.2023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1D497F-19EB-5039-E0D9-4F2C0DAB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470101-CB27-C62D-B0A3-4B637684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6968-DA2D-4F3E-AFE1-726B592554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93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11"/>
    </mc:Choice>
    <mc:Fallback xmlns="">
      <p:transition spd="slow" advClick="0" advTm="3511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ABC05-D0B4-C023-5248-BA3BF61C4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A675962-7601-F7B1-23D4-A74705D4D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7DE968-7782-2CE8-8F28-BCF6BD99E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18E-9B0C-4851-AF39-CB7E0D451D5B}" type="datetimeFigureOut">
              <a:rPr lang="de-CH" smtClean="0"/>
              <a:t>01.10.2023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B40B05-0F8F-9F8E-B738-2DCCA2EF7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26BD04-F8EB-06E7-AD44-CD4C112D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6968-DA2D-4F3E-AFE1-726B592554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31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11"/>
    </mc:Choice>
    <mc:Fallback xmlns="">
      <p:transition spd="slow" advClick="0" advTm="3511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60E62CF-70A6-B04F-0FF5-B2D369AF4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A8473A3-0D99-59B9-2EA6-3BC8D434A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4581D9-3885-1C47-8BF3-A4EDD5C34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18E-9B0C-4851-AF39-CB7E0D451D5B}" type="datetimeFigureOut">
              <a:rPr lang="de-CH" smtClean="0"/>
              <a:t>01.10.2023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316E50-86FA-E266-66D4-3578FEE4F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2110FE-FC1F-638B-A544-F6F487DD6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6968-DA2D-4F3E-AFE1-726B592554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890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11"/>
    </mc:Choice>
    <mc:Fallback xmlns="">
      <p:transition spd="slow" advClick="0" advTm="3511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129F7-4ED8-184E-FAFF-B767640F3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F9D07A-54DE-64F3-5B5E-8023A5D88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E6C503-E5DB-5E19-85CD-01D8ACCC5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18E-9B0C-4851-AF39-CB7E0D451D5B}" type="datetimeFigureOut">
              <a:rPr lang="de-CH" smtClean="0"/>
              <a:t>01.10.2023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686C42-605B-84FE-58B4-98A0CDCF3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191959-4711-BEF3-53C9-3F9D19CD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6968-DA2D-4F3E-AFE1-726B592554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013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11"/>
    </mc:Choice>
    <mc:Fallback xmlns="">
      <p:transition spd="slow" advClick="0" advTm="3511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28A3A-F3FA-076E-6183-1BEC42CE3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E0B87A-C5B0-0A30-CFF2-FB53FF5B9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142805-C4E3-A6B9-F020-48FB0DB66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18E-9B0C-4851-AF39-CB7E0D451D5B}" type="datetimeFigureOut">
              <a:rPr lang="de-CH" smtClean="0"/>
              <a:t>01.10.2023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D7AAD0-31EA-794C-FB52-4D3FC00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37C8EE-118D-0911-7F53-3EBFBE3D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6968-DA2D-4F3E-AFE1-726B592554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528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11"/>
    </mc:Choice>
    <mc:Fallback xmlns="">
      <p:transition spd="slow" advClick="0" advTm="3511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7D314-C29B-90F2-B69F-F152D49E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C05226-24F2-2603-3289-8A96857F0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9A5937-EFDE-F7E6-F18C-1A81A8643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DF9092-E039-A7BF-00FD-DF76EFCE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18E-9B0C-4851-AF39-CB7E0D451D5B}" type="datetimeFigureOut">
              <a:rPr lang="de-CH" smtClean="0"/>
              <a:t>01.10.2023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3D9D76-3D72-A0E1-EDC5-1C442CC9B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7677F9-4921-55D4-6209-F50512BB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6968-DA2D-4F3E-AFE1-726B592554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47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11"/>
    </mc:Choice>
    <mc:Fallback xmlns="">
      <p:transition spd="slow" advClick="0" advTm="3511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642BD-9DE6-F3B0-A2E0-B9BF5A57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921B66-33FF-2152-C6FE-17195EF22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80D4D08-4C18-CFA3-5CAF-F8EB96CBD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6FC4085-1801-15EC-56A7-AF22A83A1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2C97276-BDA7-2E70-716E-F22983DF1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6BF2A0A-1CBC-46A2-D965-1AF248D3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18E-9B0C-4851-AF39-CB7E0D451D5B}" type="datetimeFigureOut">
              <a:rPr lang="de-CH" smtClean="0"/>
              <a:t>01.10.2023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742E1B8-F31F-6136-0210-80B2137C6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D02C1D0-FA99-281A-D688-C16BBE9F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6968-DA2D-4F3E-AFE1-726B592554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402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11"/>
    </mc:Choice>
    <mc:Fallback xmlns="">
      <p:transition spd="slow" advClick="0" advTm="3511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84D67-9B58-0AA7-DA64-E6CB8E9E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ED8FE0-2597-F668-10F2-BB3D6D23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18E-9B0C-4851-AF39-CB7E0D451D5B}" type="datetimeFigureOut">
              <a:rPr lang="de-CH" smtClean="0"/>
              <a:t>01.10.2023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FFF108-75E4-677B-1521-7CE144A1D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51603E-CD7B-9EE6-982B-F9469228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6968-DA2D-4F3E-AFE1-726B592554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880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11"/>
    </mc:Choice>
    <mc:Fallback xmlns="">
      <p:transition spd="slow" advClick="0" advTm="3511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68C974-99C7-F76A-990B-9BB5C4765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18E-9B0C-4851-AF39-CB7E0D451D5B}" type="datetimeFigureOut">
              <a:rPr lang="de-CH" smtClean="0"/>
              <a:t>01.10.2023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5614F1-59B4-4554-9F92-32EECE3B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EAC483-3928-0052-D8F0-B2BF36951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6968-DA2D-4F3E-AFE1-726B592554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937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11"/>
    </mc:Choice>
    <mc:Fallback xmlns="">
      <p:transition spd="slow" advClick="0" advTm="3511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8E7923-C3E6-E163-5FC1-556E2ED45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0A583A-FEB8-6519-6A0C-AAC52B732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CA4AD3A-6704-DF6F-8692-0CB1D6CA7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0D74A0B-9082-0ED2-E4C5-F73CDFC6D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18E-9B0C-4851-AF39-CB7E0D451D5B}" type="datetimeFigureOut">
              <a:rPr lang="de-CH" smtClean="0"/>
              <a:t>01.10.2023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582E48-9483-BDBF-2CC2-77774523F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D04C8DF-F7E7-916E-DF74-CA23B46C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6968-DA2D-4F3E-AFE1-726B592554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35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11"/>
    </mc:Choice>
    <mc:Fallback xmlns="">
      <p:transition spd="slow" advClick="0" advTm="3511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54BEEE-91B8-567C-AC3A-F8A83E44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6513C3B-B83D-20EE-938D-6FB5403B4D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ED7713-A511-C217-5F01-D5F7B4F52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4C0B64-45CE-2F4D-4D56-F41253B2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18E-9B0C-4851-AF39-CB7E0D451D5B}" type="datetimeFigureOut">
              <a:rPr lang="de-CH" smtClean="0"/>
              <a:t>01.10.2023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77E515-8ECB-58A0-E807-4A55CD7E1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CF070C-02C2-6FBC-AEF5-8D0CD0FA5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6968-DA2D-4F3E-AFE1-726B592554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934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11"/>
    </mc:Choice>
    <mc:Fallback xmlns="">
      <p:transition spd="slow" advClick="0" advTm="3511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57F2088-DC4E-3F2B-E828-8BDC12021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0EE074-3D59-89A5-34D0-97621981E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D0C17E-3C71-4072-B8E8-29DE2FEAF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5618E-9B0C-4851-AF39-CB7E0D451D5B}" type="datetimeFigureOut">
              <a:rPr lang="de-CH" smtClean="0"/>
              <a:t>01.10.2023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151580-BC10-5603-6C20-1EB4937DE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936263-DC28-C2D8-5BAE-E8185F77C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F6968-DA2D-4F3E-AFE1-726B592554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45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511"/>
    </mc:Choice>
    <mc:Fallback xmlns="">
      <p:transition spd="slow" advClick="0" advTm="351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Clipart, Animierter Cartoon, Cartoon enthält.&#10;&#10;Automatisch generierte Beschreibung">
            <a:extLst>
              <a:ext uri="{FF2B5EF4-FFF2-40B4-BE49-F238E27FC236}">
                <a16:creationId xmlns:a16="http://schemas.microsoft.com/office/drawing/2014/main" id="{343A7873-B30B-99D0-95A8-B39B5457E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94" y="845031"/>
            <a:ext cx="3460441" cy="447543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CE975B6-FE91-F200-5B8B-BD150A983908}"/>
              </a:ext>
            </a:extLst>
          </p:cNvPr>
          <p:cNvSpPr/>
          <p:nvPr/>
        </p:nvSpPr>
        <p:spPr>
          <a:xfrm>
            <a:off x="624314" y="1098856"/>
            <a:ext cx="6356657" cy="4660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de-CH" sz="3600" dirty="0">
                <a:solidFill>
                  <a:schemeClr val="bg1">
                    <a:lumMod val="50000"/>
                  </a:schemeClr>
                </a:solidFill>
              </a:rPr>
              <a:t>Liebe Sponsoren / Dear Sponsors</a:t>
            </a:r>
          </a:p>
          <a:p>
            <a:pPr algn="ctr"/>
            <a:endParaRPr lang="de-CH" sz="36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de-CH" sz="36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de-CH" sz="36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de-CH" sz="6000" dirty="0" err="1">
                <a:solidFill>
                  <a:schemeClr val="bg1">
                    <a:lumMod val="50000"/>
                  </a:schemeClr>
                </a:solidFill>
              </a:rPr>
              <a:t>Thank</a:t>
            </a:r>
            <a:r>
              <a:rPr lang="de-CH" sz="6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60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de-CH" sz="6000" dirty="0">
                <a:solidFill>
                  <a:schemeClr val="bg1">
                    <a:lumMod val="50000"/>
                  </a:schemeClr>
                </a:solidFill>
              </a:rPr>
              <a:t>  /  Danke</a:t>
            </a:r>
          </a:p>
        </p:txBody>
      </p:sp>
    </p:spTree>
    <p:extLst>
      <p:ext uri="{BB962C8B-B14F-4D97-AF65-F5344CB8AC3E}">
        <p14:creationId xmlns:p14="http://schemas.microsoft.com/office/powerpoint/2010/main" val="72366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11"/>
    </mc:Choice>
    <mc:Fallback xmlns="">
      <p:transition spd="slow" advClick="0" advTm="351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20EBE53-E701-3BAD-710B-582A0333B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756" y="99548"/>
            <a:ext cx="9402487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11"/>
    </mc:Choice>
    <mc:Fallback xmlns="">
      <p:transition spd="slow" advClick="0" advTm="351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6FB70D0-DDA4-CDDA-2F9B-0A69A509B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965" y="124991"/>
            <a:ext cx="7414211" cy="660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6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11"/>
    </mc:Choice>
    <mc:Fallback xmlns="">
      <p:transition spd="slow" advClick="0" advTm="351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B0C0479-197E-C0D8-A5E8-58CF2554E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56" y="93590"/>
            <a:ext cx="11723088" cy="667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11"/>
    </mc:Choice>
    <mc:Fallback xmlns="">
      <p:transition spd="slow" advClick="0" advTm="351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00909E6-51EE-BA02-8DC2-1FDBBBADA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30" y="76200"/>
            <a:ext cx="977393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5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11"/>
    </mc:Choice>
    <mc:Fallback xmlns="">
      <p:transition spd="slow" advClick="0" advTm="351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7559D24-232C-329A-C0D3-8E6337983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145" y="56321"/>
            <a:ext cx="9469709" cy="67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0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11"/>
    </mc:Choice>
    <mc:Fallback xmlns="">
      <p:transition spd="slow" advClick="0" advTm="351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C28317B-8CF0-C552-10F6-E7990513A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26" y="0"/>
            <a:ext cx="10155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3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11"/>
    </mc:Choice>
    <mc:Fallback xmlns="">
      <p:transition spd="slow" advClick="0" advTm="351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410B1D5-15E9-B633-D16A-9EDD59736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534" y="43703"/>
            <a:ext cx="9206932" cy="677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11"/>
    </mc:Choice>
    <mc:Fallback xmlns="">
      <p:transition spd="slow" advClick="0" advTm="351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CDE9952-27F8-97C1-08D3-1EEE6BDE9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704" y="99548"/>
            <a:ext cx="9440592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2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11"/>
    </mc:Choice>
    <mc:Fallback xmlns="">
      <p:transition spd="slow" advClick="0" advTm="351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Himmel, Text, Baum enthält.&#10;&#10;Automatisch generierte Beschreibung">
            <a:extLst>
              <a:ext uri="{FF2B5EF4-FFF2-40B4-BE49-F238E27FC236}">
                <a16:creationId xmlns:a16="http://schemas.microsoft.com/office/drawing/2014/main" id="{C33B5413-9305-7711-5F86-523DB348F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39" y="0"/>
            <a:ext cx="9623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6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11"/>
    </mc:Choice>
    <mc:Fallback xmlns="">
      <p:transition spd="slow" advClick="0" advTm="3511"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Breitbild</PresentationFormat>
  <Paragraphs>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Jürg Denecke</dc:creator>
  <cp:lastModifiedBy>Jürg Denecke</cp:lastModifiedBy>
  <cp:revision>53</cp:revision>
  <dcterms:created xsi:type="dcterms:W3CDTF">2023-06-16T09:14:03Z</dcterms:created>
  <dcterms:modified xsi:type="dcterms:W3CDTF">2023-10-01T17:14:42Z</dcterms:modified>
</cp:coreProperties>
</file>